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97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2F487-FE4B-4ACD-A058-8C470C34829E}" type="datetimeFigureOut">
              <a:rPr lang="es-ES" smtClean="0"/>
              <a:pPr/>
              <a:t>19/11/13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277CF-A946-4436-861B-BE9D0EDC9B42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2F487-FE4B-4ACD-A058-8C470C34829E}" type="datetimeFigureOut">
              <a:rPr lang="es-ES" smtClean="0"/>
              <a:pPr/>
              <a:t>19/11/13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277CF-A946-4436-861B-BE9D0EDC9B42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2F487-FE4B-4ACD-A058-8C470C34829E}" type="datetimeFigureOut">
              <a:rPr lang="es-ES" smtClean="0"/>
              <a:pPr/>
              <a:t>19/11/13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277CF-A946-4436-861B-BE9D0EDC9B42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2F487-FE4B-4ACD-A058-8C470C34829E}" type="datetimeFigureOut">
              <a:rPr lang="es-ES" smtClean="0"/>
              <a:pPr/>
              <a:t>19/11/13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277CF-A946-4436-861B-BE9D0EDC9B42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2F487-FE4B-4ACD-A058-8C470C34829E}" type="datetimeFigureOut">
              <a:rPr lang="es-ES" smtClean="0"/>
              <a:pPr/>
              <a:t>19/11/13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277CF-A946-4436-861B-BE9D0EDC9B42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2F487-FE4B-4ACD-A058-8C470C34829E}" type="datetimeFigureOut">
              <a:rPr lang="es-ES" smtClean="0"/>
              <a:pPr/>
              <a:t>19/11/13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277CF-A946-4436-861B-BE9D0EDC9B42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2F487-FE4B-4ACD-A058-8C470C34829E}" type="datetimeFigureOut">
              <a:rPr lang="es-ES" smtClean="0"/>
              <a:pPr/>
              <a:t>19/11/13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277CF-A946-4436-861B-BE9D0EDC9B42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2F487-FE4B-4ACD-A058-8C470C34829E}" type="datetimeFigureOut">
              <a:rPr lang="es-ES" smtClean="0"/>
              <a:pPr/>
              <a:t>19/11/13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277CF-A946-4436-861B-BE9D0EDC9B42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2F487-FE4B-4ACD-A058-8C470C34829E}" type="datetimeFigureOut">
              <a:rPr lang="es-ES" smtClean="0"/>
              <a:pPr/>
              <a:t>19/11/13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277CF-A946-4436-861B-BE9D0EDC9B42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2F487-FE4B-4ACD-A058-8C470C34829E}" type="datetimeFigureOut">
              <a:rPr lang="es-ES" smtClean="0"/>
              <a:pPr/>
              <a:t>19/11/13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277CF-A946-4436-861B-BE9D0EDC9B42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2F487-FE4B-4ACD-A058-8C470C34829E}" type="datetimeFigureOut">
              <a:rPr lang="es-ES" smtClean="0"/>
              <a:pPr/>
              <a:t>19/11/13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277CF-A946-4436-861B-BE9D0EDC9B42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 cstate="print">
            <a:alphaModFix amt="5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2F487-FE4B-4ACD-A058-8C470C34829E}" type="datetimeFigureOut">
              <a:rPr lang="es-ES" smtClean="0"/>
              <a:pPr/>
              <a:t>19/11/13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277CF-A946-4436-861B-BE9D0EDC9B42}" type="slidenum">
              <a:rPr lang="es-ES" smtClean="0"/>
              <a:pPr/>
              <a:t>‹Nr.›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 rot="20922126">
            <a:off x="-62646" y="1730399"/>
            <a:ext cx="7726042" cy="4139962"/>
          </a:xfrm>
        </p:spPr>
        <p:txBody>
          <a:bodyPr>
            <a:normAutofit/>
          </a:bodyPr>
          <a:lstStyle/>
          <a:p>
            <a:r>
              <a:rPr lang="es-ES" sz="65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uhaus 93" pitchFamily="82" charset="0"/>
              </a:rPr>
              <a:t>Taller primeros auxilios.</a:t>
            </a:r>
            <a:endParaRPr lang="es-ES" sz="65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uhaus 93" pitchFamily="82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0" y="6159128"/>
            <a:ext cx="4800600" cy="2984872"/>
          </a:xfrm>
        </p:spPr>
        <p:txBody>
          <a:bodyPr>
            <a:normAutofit/>
          </a:bodyPr>
          <a:lstStyle/>
          <a:p>
            <a:r>
              <a:rPr lang="es-ES" sz="4200" dirty="0" smtClean="0">
                <a:solidFill>
                  <a:schemeClr val="tx2"/>
                </a:solidFill>
                <a:latin typeface="Bodoni MT Black" pitchFamily="18" charset="0"/>
              </a:rPr>
              <a:t>Viernes 22 de Noviembre</a:t>
            </a:r>
          </a:p>
          <a:p>
            <a:r>
              <a:rPr lang="es-ES" sz="4200" dirty="0" smtClean="0">
                <a:solidFill>
                  <a:schemeClr val="tx2"/>
                </a:solidFill>
                <a:latin typeface="Bodoni MT Black" pitchFamily="18" charset="0"/>
              </a:rPr>
              <a:t>A las 12:30</a:t>
            </a:r>
          </a:p>
          <a:p>
            <a:r>
              <a:rPr lang="es-ES" sz="4200" dirty="0" smtClean="0">
                <a:solidFill>
                  <a:schemeClr val="tx2"/>
                </a:solidFill>
                <a:latin typeface="Bodoni MT Black" pitchFamily="18" charset="0"/>
              </a:rPr>
              <a:t>Salón de Grados</a:t>
            </a:r>
            <a:endParaRPr lang="es-ES" sz="4200" dirty="0">
              <a:solidFill>
                <a:schemeClr val="tx2"/>
              </a:solidFill>
              <a:latin typeface="Bodoni MT Black" pitchFamily="18" charset="0"/>
            </a:endParaRPr>
          </a:p>
        </p:txBody>
      </p:sp>
      <p:pic>
        <p:nvPicPr>
          <p:cNvPr id="1026" name="Picture 2" descr="C:\Documents and Settings\XP\Escritorio\Papi Roman\Logo Delegació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225" y="323528"/>
            <a:ext cx="4343775" cy="1296144"/>
          </a:xfrm>
          <a:prstGeom prst="rect">
            <a:avLst/>
          </a:prstGeom>
          <a:noFill/>
        </p:spPr>
      </p:pic>
      <p:pic>
        <p:nvPicPr>
          <p:cNvPr id="1027" name="Picture 3" descr="C:\Documents and Settings\XP\Escritorio\Papi Roman\ude españ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2656" y="323528"/>
            <a:ext cx="1872208" cy="12961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16</Words>
  <Application>Microsoft Macintosh PowerPoint</Application>
  <PresentationFormat>Presentación en pantalla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Plantilla de diseño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Taller primeros auxilios.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 primeros auxilios.</dc:title>
  <dc:creator>.</dc:creator>
  <cp:lastModifiedBy>Álvaro Sierra García</cp:lastModifiedBy>
  <cp:revision>3</cp:revision>
  <dcterms:created xsi:type="dcterms:W3CDTF">2013-11-19T21:44:51Z</dcterms:created>
  <dcterms:modified xsi:type="dcterms:W3CDTF">2013-11-19T21:45:04Z</dcterms:modified>
</cp:coreProperties>
</file>